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68" r:id="rId2"/>
    <p:sldId id="269" r:id="rId3"/>
    <p:sldId id="270" r:id="rId4"/>
    <p:sldId id="271" r:id="rId5"/>
    <p:sldId id="272" r:id="rId6"/>
    <p:sldId id="26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19" autoAdjust="0"/>
    <p:restoredTop sz="94660"/>
  </p:normalViewPr>
  <p:slideViewPr>
    <p:cSldViewPr snapToGrid="0">
      <p:cViewPr varScale="1">
        <p:scale>
          <a:sx n="58" d="100"/>
          <a:sy n="58" d="100"/>
        </p:scale>
        <p:origin x="8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1T09:21:28.4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9642">
    <iact:property name="dataType"/>
    <iact:actionData xml:id="d0">
      <inkml:trace xmlns:inkml="http://www.w3.org/2003/InkML" xml:id="stk0" contextRef="#ctx0" brushRef="#br0">3221 9564 0,'26'25'32,"-26"0"-24,25 1 5,0 25-6,1-51 37,-1 0-38,0 0 5,26 0-1,0 0 0,0 0 3,25-26-6,-26-25 6,1 26-6,51-26 3,-52-25 4,1 0-8,25 25 7,-50 1-6,50-1 3,-51 0 3,-25 26-6,25 0 7,1-1-7,-1 26 5,-25-25 0,0-1 4,25 26-6,-25-25 20,26 25-10,-1 0 23</inkml:trace>
    </iact:actionData>
  </iact:action>
  <iact:action type="add" startTime="48730">
    <iact:property name="dataType"/>
    <iact:actionData xml:id="d1">
      <inkml:trace xmlns:inkml="http://www.w3.org/2003/InkML" xml:id="stk1" contextRef="#ctx0" brushRef="#br0">7965 10299 0,'25'0'9,"26"0"1,25 0 0,0 0 2,26 0-4,-26 0 4,0 0-4,-25 0 5,-1 0-2,1 0-5,0 0 6,0 0 0,-1 0 8,-24 0-14,-1 0 5,1 0 12,-1 0-6</inkml:trace>
    </iact:actionData>
  </iact:action>
  <iact:action type="add" startTime="51801">
    <iact:property name="dataType"/>
    <iact:actionData xml:id="d2">
      <inkml:trace xmlns:inkml="http://www.w3.org/2003/InkML" xml:id="stk2" contextRef="#ctx0" brushRef="#br0">11136 10249 0,'0'-26'84,"25"26"-78,1 0 15,-1 0-12,153-25 2,25 25 1,-51 0-1,-51 0-4,1 0 3,-26 0 3,0 0-6,-25 0 6,0 0-6,-1 0 3,-24 0 0,-1 0 1,0 0 2,1 0-6,-1 0 3,0 0 3,1 0 7,-1 0-3,1 0 23,-1 0-30,0 0 23,1 0-13,-1 0 8</inkml:trace>
    </iact:actionData>
  </iact:action>
  <iact:action type="add" startTime="62116">
    <iact:property name="dataType"/>
    <iact:actionData xml:id="d3">
      <inkml:trace xmlns:inkml="http://www.w3.org/2003/InkML" xml:id="stk3" contextRef="#ctx0" brushRef="#br0">9183 11187 0,'0'-25'20,"50"-1"31,103 26-39,-1 0-5,0 0 6,-25 0-2,-51 0-5,-25 0 4,-1 0 3,-24 0-6,-1 0 8,1 0 21</inkml:trace>
    </iact:actionData>
  </iact:action>
  <iact:action type="add" startTime="63787">
    <iact:property name="dataType"/>
    <iact:actionData xml:id="d4">
      <inkml:trace xmlns:inkml="http://www.w3.org/2003/InkML" xml:id="stk4" contextRef="#ctx0" brushRef="#br0">3652 11441 0,'26'0'161,"-1"0"-150,0 0-2,1 0 1,-1 0 0,1 0 0,-1 0 51,0 0-21,1 0-10,-1 0-16,0 0 3,1 0 13,-1 0 161</inkml:trace>
    </iact:actionData>
  </iact:action>
  <iact:action type="add" startTime="79282">
    <iact:property name="dataType"/>
    <iact:actionData xml:id="d5">
      <inkml:trace xmlns:inkml="http://www.w3.org/2003/InkML" xml:id="stk5" contextRef="#ctx0" brushRef="#br0">11567 15094 0,'-25'0'40,"0"0"4,-1 0-17,1 0-16,-1 0 8,-24 0-7,24 0-1,-24 0 9,24 0-13,1 25 4,0-25 2,-1 0-7,1 0 17,25 25-15,-26-25 32,26 26-10,0-1 0,0 0-15,0 26 3,0 0-7,0 0-1,26-26 1,-26 26-5,0-26 4,0 0 10,25-25-6,1 0-8,-1 26 4,51-1 0,51 1 0,-26 24 5,26-50-9,-25 26 4,-26-26-1,25 0 3,-50 0-3,0 0 11,-26 0-7,0 0-6,1 0 3,-1 0 10,1 0 325,-1 25-337,178 26 5,127 76-6,-77-51 6,-24 0-2,-52-51-5,-25 26 4,26-26 0,-102 1 0,0-26 0,0 25 3,-25-25-5,0 0 5,-26 0-6,0 0 6,1 0-6,-1 0 6,1 0-6,-1 0 18,0 0-20,1 0 5,24 0 0,1 0 202,177 0-202,331 0 0,-103-25 0,-50-1 4,-51-25-7,-50 51 6,-102-25-5,25 25 4,-127-25-1,26-1-5,-76 26 4,25-50 3,-51 50-6,1 0 3,-1 0 0,1 0 21,-1-26 201,26 1-218,-1-26-9,52-50 9,-51 50-7,-1 0 3,-24 1 0,-1-1 0,0 0 3,-25 26-6,26-26 3,-26 0 4,0 0-8,0 1 7,0 24-3,0 1-2,0 0 6,0-1-6,0 1 0,0 0 5,0-1 8,0 1-2,-26 25-2,1 0 4,0 0 10,-26 0-18,0-26-4,-25 26 1,-25 0 0,25 0-3,-1 0 7,1 0-7,0 0 3,-25 0 3,50 0-6,26 0 3,-26 0 0,26 0 0,-1 0 235,1 0-236,-77 0 0,-177-50 0,-177 50 2,101-26 3,-1 26-8,103 0 4,-1 0 0,51 0 0,51 0 3,-26 0-6,77 0 6,-26 0-6,51-25 3,25 25 0,0 0 1,1 0 1,-1 0-5,51-25 4,-25 25 3,-1 0 203,-25 0-207,-25 0 1,-203 0-1,-76 0 0,101 50 0,26-24 3,25-26-6,51 25 3,25 26 0,51-51 0,25 25 5,1-25-7,24 0 0,1 0 5,-1 0-7,1 0 5,0 0 9,-1 0 877,1 0-887,0 0 0,-1 0 0,1 0 3,-26 0-3,26 0 7,-1 0-4,1 0 8,0 0-12,-1 0 12,1 0 16,0 0-6,-1 0 2,1 0 3</inkml:trace>
    </iact:actionData>
  </iact:action>
  <iact:action type="add" startTime="90141">
    <iact:property name="dataType"/>
    <iact:actionData xml:id="d6">
      <inkml:trace xmlns:inkml="http://www.w3.org/2003/InkML" xml:id="stk6" contextRef="#ctx0" brushRef="#br0">11593 9082 0,'25'0'70,"0"-26"-59,1 1 1,-1-26-4,1 26 7,-1-26-10,0 26 9,-25-1-5,26 1 3,-1 0-3,-25-1 7,25 26 18</inkml:trace>
    </iact:actionData>
  </iact:action>
  <iact:action type="add" startTime="91229">
    <iact:property name="dataType"/>
    <iact:actionData xml:id="d7">
      <inkml:trace xmlns:inkml="http://www.w3.org/2003/InkML" xml:id="stk7" contextRef="#ctx0" brushRef="#br0">13039 9056 0,'25'0'10,"0"0"41,1 0-1,-1 0-20,1-25-1,24 0-18,1-26 0,0 26 2,-26-1-7,0 1 9,1-1-10,-1 1 7,1 25 30</inkml:trace>
    </iact:actionData>
  </iact:action>
  <iact:action type="add" startTime="92426">
    <iact:property name="dataType"/>
    <iact:actionData xml:id="d8">
      <inkml:trace xmlns:inkml="http://www.w3.org/2003/InkML" xml:id="stk8" contextRef="#ctx0" brushRef="#br0">14840 9158 0,'25'-25'25,"1"-26"-18,-1-76 2,51 0 6,-51 51-10,1 25 10,-26 1-6,25 24-2,-25 1 6,0-1-6,0 1 8</inkml:trace>
    </iact:actionData>
  </iact:action>
  <iact:action type="add" startTime="94875">
    <iact:property name="dataType"/>
    <iact:actionData xml:id="d9">
      <inkml:trace xmlns:inkml="http://www.w3.org/2003/InkML" xml:id="stk9" contextRef="#ctx0" brushRef="#br0">8650 9234 0,'0'-25'43,"25"25"-35,-25-26 22,26 26-19,-1-25 22,0 0-24,-25-1-1,26-25 1,-1 26 1,-25 0 0,26 25 0,-26-26 1,0 1 9,25 25-6,-25-25 3</inkml:trace>
    </iact:actionData>
  </iact:action>
  <iact:action type="add" startTime="95912">
    <iact:property name="dataType"/>
    <iact:actionData xml:id="d10">
      <inkml:trace xmlns:inkml="http://www.w3.org/2003/InkML" xml:id="stk10" contextRef="#ctx0" brushRef="#br0">10197 9183 0,'0'-25'31,"26"25"-21,-26-25 4,25-1-8,-25-25 7,0 26-6,26 0 3,-26-1 21,25 26-22,-25-25 16</inkml:trace>
    </iact:actionData>
  </iact:action>
  <iact:action type="add" startTime="96980">
    <iact:property name="dataType"/>
    <iact:actionData xml:id="d11">
      <inkml:trace xmlns:inkml="http://www.w3.org/2003/InkML" xml:id="stk11" contextRef="#ctx0" brushRef="#br0">7432 9133 0,'26'0'36,"-1"0"-1,0-26-5,-25 1-19,26-26 11,-1 0-12,51-25 2,-50 25-7,-26 26 18,25 0-16,-25-1 5,25 1 8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1T09:21:28.4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405">
    <iact:property name="dataType"/>
    <iact:actionData xml:id="d0">
      <inkml:trace xmlns:inkml="http://www.w3.org/2003/InkML" xml:id="stk0" contextRef="#ctx0" brushRef="#br0">4921 4186 0,'101'0'30,"204"0"-16,202-51-8,-152 51 4,51-25 0,51-26 0,-102-25 1,-25 0 2,-26-51-6,-76 51 7,-50 0-9,0 25 6,-102-25 2,-26 25-6,1 1 7,0-1-8,-26 26 4,1-1 3,-26 1-6,25 25 7,0-25 16</inkml:trace>
    </iact:actionData>
  </iact:action>
  <iact:action type="add" startTime="10592">
    <iact:property name="dataType"/>
    <iact:actionData xml:id="d1">
      <inkml:trace xmlns:inkml="http://www.w3.org/2003/InkML" xml:id="stk1" contextRef="#ctx0" brushRef="#br0">3475 6697 0,'25'0'52,"178"0"-42,152 51-1,-50-26 4,-52 26-6,26-25 7,-25 24-8,0-24 7,-26 24-6,-25-24 3,0-26 4,-76 25-8,25-25 4,-76 0 0,0 0 4,26 0-3,-52 0-2,-24 0 11,-1 0 0,1 0-3,-1 0 226,102 0-232,532-51-2,-126 1 3,-76 50-2,-51 0 1,-51 0-4,-51 0 6,-101 0-4,-25 0 2,-26 0 0,-25 25-2,-51 26 1,-25-51-3,-1 25 3,1-25 4,-26 0-5,1 0-1,-1 0 25,1 0-2,24-25 2,1 25 465,25 0-486,0 0-2,-25 0-2,50-26 3,-24 26 1,-1-25-2,-26 0 0,1 25-3,0-26 3,0 26 335,101 0-337,837 0 3,-355 0-2,-126 0 1,-1 26 3,-101 24-3,0-24 1,-102 24-1,-25 27-4,-76-52 9,-50-25-10,-27 25 9,-75 1-4,25-1 0,-50-25-3,-1 0 3,0 25 3,1-25-3,-1 0 11,0 0 77,1 0 73,-1 0-148,1 0-13,-1-25-3,26 25 3,-26-25 5,0-26-10,1 26 5,-1-1 0,0 26 0,1-25 1,-1 25 1,-25-26-4,26 26 12</inkml:trace>
    </iact:actionData>
  </iact:action>
  <iact:action type="add" startTime="14978">
    <iact:property name="dataType"/>
    <iact:actionData xml:id="d2">
      <inkml:trace xmlns:inkml="http://www.w3.org/2003/InkML" xml:id="stk2" contextRef="#ctx0" brushRef="#br0">3779 8042 0,'26'0'91,"-1"0"-81,0 0 4,1 25 2,-1-25 4,0 0 13,26 0-25,-25-25 2,24-1 0,1 1 3,0 0-6,-26-1 7,0 1-8,-25 0 4,26 25 0,-1 0 0,-25-26 0,26 26 23,-26-25-25,25 25 34,-25-26-34,0 1 32,25 25-38,-25-25 29,26 25-23,-1 0 388</inkml:trace>
    </iact:actionData>
  </iact:action>
  <iact:action type="add" startTime="21691">
    <iact:property name="dataType"/>
    <iact:actionData xml:id="d3">
      <inkml:trace xmlns:inkml="http://www.w3.org/2003/InkML" xml:id="stk3" contextRef="#ctx0" brushRef="#br0">6874 8524 0,'0'-26'2,"26"26"7,-26-25 30,25 25-28,-25-25 23,0-1 2,25 26-16,1 0 0,-26-25-10,25 25 4,0-25 22,-25-1-13,26 26-15,-26-25 4,25-1-4,-25 1 2,0 0 0,0-1 0,25 1 0,-25 0 0,26-1 1,-26 1-2,0-1 22,0 1-18,0 0-6,0-1 13,0 1-10,0 0 3,-26-1 15,26 1-5,-25 0-14,0-1 8,-1 1 7,1 25-17,0 0 13,-1 0-10,1 0 21,0 0-22,-1 0 1,1 0 3,-1 0-3,1 0-2,0 0 2,-26 0 0,0 0 0,0 0 0,1 0 0,-1 0 5,0 0-10,1 0 5,24 0 0,1 0 0,-1 0 1,1 0 1,0 0-4,-1 0 12,1 0 312,-26 0-309,26 51-13,-26-26 1,51 0-4,-51 1 3,26-1 0,-26 26 0,26-51 4,0 25-4,25 0-3,-26-25 5,1 0-4,25 26 32,-26-26-28,1 25 6,0 1 12,25-1 2,0 0-13,0 1 21,0-1-16,0 0-15,0 1 9,0-1-8,0 1 0,25-1 13,0 0-16,1 26 3,25-26 4,-51 1-5,25-1-2,26 0 3,-26-25 1,0 26-1,1-26 2,24 0-2,-50 25 2,51-25-3,0 26 2,0-26-2,-26 0 1,26 0 1,-26 25-4,1-25 3,-1 0 0,0 0 0,26 0 0,-51 25-5,25-50 524,1 0-509,24-1 0,-24 26 3,-26-25-15,25 25 12,-25-26-10,26 26 2,-1-25 17,0 25 10,1 0 304,-1 0-313,0 0-20,1 0 13,-1 0-13,1 0 0,-1 0 1,0 0 16,1 0-3,-1 0 14,0 0 10,-25-25-14</inkml:trace>
    </iact:actionData>
  </iact:action>
  <iact:action type="add" startTime="26779">
    <iact:property name="dataType"/>
    <iact:actionData xml:id="d4">
      <inkml:trace xmlns:inkml="http://www.w3.org/2003/InkML" xml:id="stk4" contextRef="#ctx0" brushRef="#br0">7534 8574 0,'25'0'92,"77"0"-82,101 0 0,-1 0 0,-49 0 4,-1 0-8,-25 0 7,-26 0-4,1 0-1,-1 0 6,-25 0-5,26 0 1,-26 0 0,-25 0-2,-1 0 6,-24 0 2,-1 0-4,0 0-4,1 0 6,-26-25-5,25 25-1,1 0 2,-26-25-1,25-1 6,26 1 1,-26 25-6,-25-25 0,25 25 3,1 0-6,-1-26 3,-25 1 23,0 0-15,0-1-5,0 1-6,0-26 3,-25 0 0,-1 1 0,26 24 0,-25 1 0,0-1 3,-1 1-6,26 0 4,-25-1-1,0 1 0,-1 0 3,1 25 4,-1 0-7,1-26 0,0 1 10,-26 25-9,26-25 3,-1 25 4,1-26-10,-1 26 5,1 0-2,0-25-5,-1 25 4,1 0 555,0 0-554,-26-26 1,26 26-1,-26 0-2,0 0-1,26 0 2,-1 0 0,-24 0 1,24 0 1,1 0-5,-1 0 6,1 0-3,0 0 8,-1 0-8,1 0 3,0 0-6,-1 0 4,1 0-2,0 0 1,-1 0 0,1 0 0,-26 0 3,26 0-3,-1 0-2,1 0 14,0 0-12,-1 0-2,1 0 5,-1 0-6,1 0 3,0 0 10,-1 0-7,1 0-2,0 0-5,-1 0 7,1 0 5,0 0 2,-1 0-10,1 0 3,-1 0-6,1 0 4,0 0 11,-1 0-15,1 0 6,0 0-5,-1 0 4,1 0-2,-1 0-2,1 0 2,0 0 0,-1 0 0,1 0 14,0 0-18,-1 0 14,1 0 22,25 26-33,-25-26 1,-1 0 10,1 25-7,-1-25-6,26 26 3,-25-26 5,25 25-10,-25 0 5,-26-25 3,26 26-2,-1 24-4,1-24 3,-1-1 0,26 0 0,-25-25 0,25 26 4,-25-26-5,-1 0 8,26 25-4,0 1 7,-25-1-13,25 0 16,0 1-12,0-1 6,0 0 16,0 1-13,0-1 8,0 1-6,25-26-10,-25 25-6,26 0 7,24 1-6,-24-26 3,50 50 5,0-24-10,-25-1 9,25 0-8,-25 1 4,-26-1 5,0-25-7,1 0 0,-1 26 2,0-26 0,1 0 34,-1 0-38,1 0 5,-1 0-1,0 0-1,1 0 1,-1 0 14,0 0-17,1 0 6,-1 0 4,1 0-4,-1 0-4,0 0 43,1 0-31,-1 0-2,0 0-2,1 0 6,-1 0 27,0 0 48,1 0-45,-1 0-12,1 0 26,-1 0-26,-25-26 9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1T09:21:28.4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122">
    <iact:property name="dataType"/>
    <iact:actionData xml:id="d0">
      <inkml:trace xmlns:inkml="http://www.w3.org/2003/InkML" xml:id="stk0" contextRef="#ctx0" brushRef="#br0">6620 8169 0,'77'-26'80,"75"-75"-70,76 25 4,-50-26-8,-102 51 7,25 1-2,-50-1-4,-26-25 6,1 76-6,-1-25 5,-25-1-2,0 1 1,25-1 6</inkml:trace>
    </iact:actionData>
  </iact:action>
  <iact:action type="add" startTime="17190">
    <iact:property name="dataType"/>
    <iact:actionData xml:id="d1">
      <inkml:trace xmlns:inkml="http://www.w3.org/2003/InkML" xml:id="stk1" contextRef="#ctx0" brushRef="#br0">12912 7991 0,'25'0'51,"1"0"-42,24 0 1,1-76 4,25-26-8,26-24 7,-1 50-6,-50-26 3,-26 51 1,26-25-1,-26 51 16,1-26-22,-26 26 0,25 25 4,-25-26 13,0 1-14,25 25 17</inkml:trace>
    </iact:actionData>
  </iact:action>
  <iact:action type="add" startTime="19436">
    <iact:property name="dataType"/>
    <iact:actionData xml:id="d2">
      <inkml:trace xmlns:inkml="http://www.w3.org/2003/InkML" xml:id="stk2" contextRef="#ctx0" brushRef="#br0">19178 8194 0,'51'-51'3,"25"-25"4,-26 0 3,-24-25 0,24 24 0,-50 27 0,26-1 1,-1 0-2,-25 1 2,0 24-1,0 1 0,26-1 2,-26 1 36</inkml:trace>
    </iact:actionData>
  </iact:action>
  <iact:action type="add" startTime="33384">
    <iact:property name="dataType"/>
    <iact:actionData xml:id="d3">
      <inkml:trace xmlns:inkml="http://www.w3.org/2003/InkML" xml:id="stk3" contextRef="#ctx0" brushRef="#br0">4921 8346 0,'0'-25'214,"0"-1"-186,0 1 13,25 0-29,1-1-1,-1 1-4,0 0 3,26-26 3,0 25-3,-26-24 1,26-1-2,25 0 2,-76 26-5,25-26 5,1 26 2,-1-1 8,0 1-5,-25 0-6,0-1 13,26 26-3,-26-25-13,25 25 24,-25-25-21,26-1 262,-26 1-231,0 0 1,0-1-4</inkml:trace>
    </iact:actionData>
  </iact:action>
  <iact:action type="add" startTime="46714">
    <iact:property name="dataType"/>
    <iact:actionData xml:id="d4">
      <inkml:trace xmlns:inkml="http://www.w3.org/2003/InkML" xml:id="stk4" contextRef="#ctx0" brushRef="#br0">11009 9640 0,'0'-26'301,"0"1"-251,26 0-10</inkml:trace>
    </iact:actionData>
  </iact:action>
  <iact:action type="add" startTime="54767">
    <iact:property name="dataType"/>
    <iact:actionData xml:id="d5">
      <inkml:trace xmlns:inkml="http://www.w3.org/2003/InkML" xml:id="stk5" contextRef="#ctx0" brushRef="#br0">16616 8473 0,'0'-25'281,"25"25"-261,0 0 0,-25-26-10,26 26 0,-26-25 3,25 25-6,0-25 3,1-26 0,-1 25 0,26-24 1,-26 50-1,1-51 0,-26 26 0,25-26 3,0 0-6,1 26 3,-1-26 5,0 0-10,1 26 5,-26 0 0,25-1 11,-25 1-11,26-1 10,-26 1 10,25 25-10,-25-25 4,0-1 73,0 1-87,0-26 0,0 1 0,0-1 0,0 0 3,0 26-5,0-1 2,0 1 4,0 0 3,0-1-8</inkml:trace>
    </iact:actionData>
  </iact:action>
  <iact:action type="add" startTime="68780">
    <iact:property name="dataType"/>
    <iact:actionData xml:id="d6">
      <inkml:trace xmlns:inkml="http://www.w3.org/2003/InkML" xml:id="stk6" contextRef="#ctx0" brushRef="#br0">7077 12734 0,'25'0'92,"52"0"-73,75 0-9,76-25 4,-76 25-8,-50 0 4,25 0 0,-26-25 3,26 25-2,-51 0-4,76 0 3,-25 0 0,25 0 2,-50 0-4,50 0 2,-25 0 0,0 0 7,0 0-12,-26 0 6,77-26-3,-26 26 2,0-50 0,26 50 0,-26-26 3,0 26-6,-25-25 6,-51 25-2,-25-25-4,-1 25 3,-24 0 0,-1 0 0,26 0 242,126 0-242,229 0 3,-50 0-5,-52 0 5,0 0-7,-50 0 5,25 50 1,-25-50-4,-1 26 2,-50-26 0,0 0 2,-25 0-4,-26 50 2,-25-50 4,-26 0-5,-24 0 1,-27 0-3,26 0 4,-50 0 3,24 0-8,-24 0 6,-1 0 8,1 0 171,100 0-180,331-25-1,-102-26-2,0 51 2,-101 0 4,-51 0-7,-25 0 5,-26 0-5,-51 0 4,51 0 2,-75 0-6,49 0 3,-24 0 4,25 0-6,25 0 4,-51 0-4,26 0 3,-51 0-1,0 0-3,1 0 6,-27 0-5,1 0 4,0 0 2,0 0-10,-26 0 10,26 0-8,-26 0 7,0 0 4,1 0-4,-1 0-4,0 0-1,1 0 2,-1 0 0,1 0 11,24 0-11,-24 0 4,24 0-8,1 0 6,-25 0-4,-1 0 17,0 0-20,1 0 16,-1 0 2,0 0-3,1 0-8,-1 0 7,0 0-11,1 0 0,25 0 7,-26 0 5,0 0-4,-50 0 118,-26 0-127,-25-25 3,-25 0 4,25-1-8,25 1 4,0-1 3,0 26-6,26-25 8,0 25-9,-1 0 3,26-25 1,-25 25 33,-1 0 27,26-26-51,-25 26 5,25-25-16,-25 25 10,-1 0 5,26-25-16,51 25 64,101 25-61,26 51 4,-1 0-5,-100-25-2,24 0 3,-50-26 3,0 0-1,-26 1-7,-25-1 6,25-25 10,-25 25-12,-50-25 135,-1 26-133,0-26-3,-25 0 0,-26 0 5,52 0-4,24 0 2,-24 0-4,24 0 3,1 0 0,0 0 3,-1 0-2,1 0 6,25 25 47</inkml:trace>
    </iact:actionData>
  </iact:action>
  <iact:action type="add" startTime="87989">
    <iact:property name="dataType"/>
    <iact:actionData xml:id="d7">
      <inkml:trace xmlns:inkml="http://www.w3.org/2003/InkML" xml:id="stk7" contextRef="#ctx0" brushRef="#br0">7229 12709 0,'-25'0'265,"-26"0"-258,-50 25 3,-77 26 1,26-51-1,25 26 0,26-26 5,-26 0-10,51 0 5,0 0 0,25 0 0,0 0 4,0 0-8,26 0 7,0 0-6,-1 0 4,1 0-1,0 0-1,-1 0 2,1 0 9,-1 0 23</inkml:trace>
    </iact:actionData>
  </iact:action>
  <iact:action type="add" startTime="91135">
    <iact:property name="dataType"/>
    <iact:actionData xml:id="d8">
      <inkml:trace xmlns:inkml="http://www.w3.org/2003/InkML" xml:id="stk8" contextRef="#ctx0" brushRef="#br0">8853 13876 0,'-25'0'214,"-52"0"-208,-176 76 4,-1 0 4,76-25-8,1 25 7,50-25-5,51-1 2,0-24 3,25-1-7,0 1 5,1-1-2,24 0 2,1-25 3,0 0-6,-1 0 0,1 0 2,-1 0 11,26 26-2,-25-1 23,0 0-13,25 1-9,-26-26-10,26 25 0,0 0 14,-25 1-6,25-1-6,0 26-6,0 0 5,0-1-1,0-24 2,0-1-1,0 26-4,0-26 5,0 26-4,0-26 5,0 1-2,0-1-5,0 0 24,0 1-7,25-1-15,26 1 5,-51-1 262,0 26-271,0 25 0,0 76 2,25-51 8,1 26-8,-1-51 7,-25-25-2,26 51-4,-1-52 6,0 1-7,1-26 5,-1 1-1,0-1 0,-25 0 3,26-25-6,-1 26 3,-25-1 10,25 1 14,-25-1-7,26-25-18,-1 0 11,1 25-9,24-25 2,1 0-6,25 26 3,0-26 0,76 0 3,1 0-5,24 0 4,-25 0-4,1 0 1,-26 0 1,-51-26 1,0 26 1,-26-25-4,1 25 2,-25 0 0,-1-25 3,0 25-6,1 0 18,-1 0 326,26 0-344,-26 0 3,26 0 4,-26 0-8,1 0 4,-1 0 3,0 0-3,26 0-3,-26 0 3,1 0 1,-1 0 1,-25-26-4,26 26 5,-1-25-6,0 25 3,1 0 3,-26-26-4,25 26 3,0-25 7,-25 0-1,0-1 14,0 1-14,26 25-7,-26-25-2,0-1 21,25 26-17,-25-25-5,0 0 12,26-1-8,-26 1-1,0-26 6,0 0 3,0 1-10,0-1 0,0 0 3,0-25-6,0 25 7,0 1-5,0-1-1,0 0 2,0 0 4,-26 1-8,26-1 4,-25 0 0,25 26 0,-26-26 1,26 26-2,-25-26 11,0 0-10,25 26 1,-26-26-1,26 0 0,-25 1 4,0-1-8,25 0 4,-26 0 0,26 26 0,-25-26 4,-1 1-8,26-1 5,-25 26-1,25-1 0,-25-25 5,-1 26-10,26-26 7,-25 26-4,25 0 2,0-1 4,-25 1-5,-1 25 301,-24 0-288,-77-25-12,-26-26-2,-24 0 2,50 26 4,51-1-8,0 1 7,0 0-6,50 25 6,-24-26-1,24 26-6,1 0 6,0-25-2,-1 25-3,1 0 25,-1 0 9,1 0-3</inkml:trace>
    </iact:actionData>
  </iact:action>
  <iact:action type="add" startTime="96081">
    <iact:property name="dataType"/>
    <iact:actionData xml:id="d9">
      <inkml:trace xmlns:inkml="http://www.w3.org/2003/InkML" xml:id="stk9" contextRef="#ctx0" brushRef="#br0">15170 14256 0,'-26'0'221,"1"-25"-212,-26 0 6,26 25-7,-1 0 0,26-26 2,-25 26 2,0-25-1,-1 25-2,1-25 2,0 25-4,-1 0 17,26-26-17,-25 26 5,-26 0-1,0 0-4,1 0 3,-1 0 0,0 0 0,-25 0 4,51 0-8,-26 0 5,0 0-2,26 0 2,-26 0-1,26 0 0,-26 0 0,26 0 2,-26 0-2,25 0-2,-24 0 13,24 0-12,1 0 3,0 0 0,-1 0 8,1 26-13,0-26 26,-1 25-13,1-25-11,-1 0 11,1 0-10,25 25-2,-25-25 26,-1 0-13,1 26-15,0-1 14,-1 0-10,26 1 3,-25-1-6,25 1 6,0-1-5,-25 0 4,-1 26-1,26 0-4,-25-26 6,25 26-6,0 0 6,0-1-2,0-24-5,0 24 6,0 1-4,0-25 2,0 24 5,0-24-10,0-1 6,0 0-1,0 1 10,0-1-10,0 0 3,51 26 6,25-25-7,-76-1 239,0 0-241,0 51-2,0 26 6,-26 25-8,1-51 4,25 0 3,-25-51-6,25 26 7,0-26-8,0 1 4,0-1 0,0 0 22,0 1-20,0-1-5,0 1 3,0 24 0,0-24 13,0 24-16,0-24 5,25 24-3,-25-24 0,25-1 1,1-25 10,-26 26-7,25-1-5,0 0 5,51 26-1,-25-26-7,25 26 10,26 25-10,-26-50 5,-25-26 4,25 25-8,-26 0 7,27-25-5,24 0 2,51 0 3,-50 0-6,75-50 3,-101 24 0,0 1 0,1 25 4,-1-26-6,-26 1 0,-24 0 13,-1-1-7,1 26-9,24-25 5,-24 25 3,-1-25-5,-25-1 12,25 1-10,1 25 3,-26-25 7,0-1-13,25 1 6,-25-1 4,25-24-6,-25-1-2,0 0 2,26 1 2,-26 24-6,0 1 4,0-1-2,25-24 15,-25 24-18,0-24 6,0-1-4,26 0 2,-26-25 0,0 0 0,0 25 3,0-50-3,0 75 0,0-75 2,0 25-6,0 25 6,0 0 0,0-25-3,0 26 2,0-27-5,0 27 7,0 24-3,-26-24 0,26 24-2,0 1 4,-25-1-2,25 1 1,-26 0-4,26-1 13,-25 1-8,25 0 6,-25 25 2,25-26-10,-26 26 11,26-25-9,-25 25-4,25-25 5,-25 25-6,-1 0 3,26-26 3,-25 26-6,0 0 17,-1 0-5,1 0-9,-1 0 0,1 0-2,-26 0 2,26 0 13,0 0-16,-1 0 3,1 0 0,-1 0 3,1 0 16</inkml:trace>
    </iact:actionData>
  </iact:action>
  <iact:action type="add" startTime="106514">
    <iact:property name="dataType"/>
    <iact:actionData xml:id="d10">
      <inkml:trace xmlns:inkml="http://www.w3.org/2003/InkML" xml:id="stk10" contextRef="#ctx0" brushRef="#br0">11085 15753 0,'0'-25'217,"26"-1"-172,-1 26-35,26 0 3,-26 0-6,1 0 5,-1 0-4,0 0 2,26 0 5,-26 0-7,26 0 2,0 0 1,0 0 10,50-25-15,-50 25 4,0 0 10,-26 0-10,0-25 0,1 25 0,-1 0 4,0-26 4,1 1 3,-1 25-13,-25-25 2,25 25 0,1-26 12,-1 26-3,-25-25 30,26 25-16,-26-26-21,25 26 24,-25-25 4,25 25-7,-25-25-15,0-1 23,26 26-19,-1-25 19,-25 0-32,0-1 2,25 26-4,-25-25 3,0-1 4,0 1 5,26 25-12,-26-25 205,25 25-201,-25-26 9,0 1 0,26 0-7,-26-1-6,0 1 3,0 0 21,25 25-22,-25-26 2,0 1 2,25-1 6,-25 1-11,0 0 15,0-1 29</inkml:trace>
    </iact:actionData>
  </iact:action>
  <iact:action type="add" startTime="109398">
    <iact:property name="dataType"/>
    <iact:actionData xml:id="d11">
      <inkml:trace xmlns:inkml="http://www.w3.org/2003/InkML" xml:id="stk11" contextRef="#ctx0" brushRef="#br0">16819 15778 0,'25'-25'202,"0"0"-192,1 25 1,24-26-1,1-24 0,25 24 0,0 1 4,51 0-8,51-52 4,-77 52 5,26-51-7,-25 51 4,-26-26-7,-26 25 10,-24 1-5,24 25-2,-24-25 0,-1-1 12,-25 1 3,26 25-12,-1-25 6,0 25-8,-25-26 2,26 1 1,-1 25-4,-25-25 18,25 25-19,-25-26 4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1T09:21:28.4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817">
    <iact:property name="dataType"/>
    <iact:actionData xml:id="d0">
      <inkml:trace xmlns:inkml="http://www.w3.org/2003/InkML" xml:id="stk0" contextRef="#ctx0" brushRef="#br0">9107 13800 0,'-26'0'280,"102"0"-239,203-76-30,77 25-3,-77 26 5,-127 25-6,0-51 3,26 26 4,-77-1-8,26 1 7,0-1-5,-26 1 2,26-26 0,-51 51 2,-25-25-1,0 25-4,-26-25 3,26 25 4,-26 0-8,0 0 7,1 0 270,126 0-277,406 0 4,-50-51 4,-52 51-5,-50-51 2,51 51-4,-102 0 3,-51 0 4,-50 0-8,-77 26 4,-75-26 3,-26 25-6,-25-25 7,-26 0-8,51 0 296,330-51-291,685 0-1,-609 51 2,-25 0-1,-102 0-2,-102 0-1,27 51 5,-78-25-6,-75-1 7,-25-25-8,-51 0 4,-1 25 4,1-25-8,-26 0 7,26 0 239,177 0-242,229 0-3,-153-25 7,-50 25-8,25 0 4,-25 0 6,-26 76-9,-76-51 3,26 51-2,-77-50 2,1-1 0,-26 26 3,-25-26-3,0 1 0,-1-26-1,-24 25 4,-1-25 3,0 0-6,1 0 11,-1 0 8,0 0 1,1 0-10,-1 0 3,-50 0 110,-1 0-116,1 0 2,25-25 1,-25 25-8,-1-26-2,-24 1-2,-1 0 2,0-1 0,0-25 0,26 26 0,-26 0 0,26-1 5,-26 1-9,51 0 6,-25 25-1,25-26-2,51 26 79,50 0-77,1 0-1,-26 0 0,0 0 3,25 26-3,-25-1-3,0 0 6,-25 1-6,0-1 3,-26 0 3,1 1-6,-1-26 3,-25 25 3,25-25-6,-25 26 78,0-1-36,0 0-1,-25-25-17,25 26-22,-25-26 1,-1 25 4,26 0-8,-25-25 4,0 0 0,-1 0 0,1 0 1,-1 26 2,26-1-3,-25-25-1,-26 26-1,26-26 2,-26 25 3,26-25-6,-1 25 3,1-25 2,0 0 19</inkml:trace>
    </iact:actionData>
  </iact:action>
  <iact:action type="add" startTime="21181">
    <iact:property name="dataType"/>
    <iact:actionData xml:id="d1">
      <inkml:trace xmlns:inkml="http://www.w3.org/2003/InkML" xml:id="stk1" contextRef="#ctx0" brushRef="#br0">9563 15322 0,'0'-26'194,"26"26"-156,-1-25-27,26 25 11,-26-25-15,26 25 3,0 0 0,-1 0 0,1 0 4,25 0-8,-25 0 8,25 0-8,-25 0 5,-26 0 2,26 0-7,-26 0 15,1 0-9,-1 0 0,0 0-6,1-26 4,24 26 0,-24 0 14,-1-25-18,0 25 7,1 0-5,-1-25 2,1 25 12,-26-26-11,0 1 6,0 0-6,0-1-2,0 1 1,0-26 4,0 26 5,0-1-11,0-24 2,0 24 4,0 1-8,0-26 4,0 26 10,0-26-6,0 26-8,-26-26 4,26 26 0,-25-1 4,25-25-8,0 26 4,-26-26 3,26 1-5,-25 24 5,25-24-3,0 24-3,0 1 3,0-1 0,-25 1 0,25 0 4,-26-1-8,26 1 4,-25 0 0,25-1 14,0-24-18,0 24 4,-25-25 4,25 26-7,-26 0 7,1-1 15,25 1-9</inkml:trace>
    </iact:actionData>
  </iact:action>
  <iact:action type="add" startTime="81991">
    <iact:property name="dataType"/>
    <iact:actionData xml:id="d2">
      <inkml:trace xmlns:inkml="http://www.w3.org/2003/InkML" xml:id="stk2" contextRef="#ctx0" brushRef="#br0">10832 4947 0,'25'0'80,"0"0"-70,128 0 0,151 0 2,-25 0-5,-76 0 4,-51 0 2,0 0-5,-25 0 3,-25 0-3,50 0 2,-25 0 0,25 0 1,51 25-2,0-25 5,0 0-6,0 0 1,-26 0 1,-75 0 0,-26 0 0,-25 0 2,-1 0-4,1 0 6,-26 0-8,1 0 15,-1 0-2,1 0 204,24 0-214,356 0 1,102 51 1,-153-51-1,-51 26 0,-25 24 3,-76-50-6,-101 0 4,24 26 0,-49-26 0,-27 0 0,-24 0-4,-1 0 3,0 0 0,1 0 40,25 0 194,177 0-233,355-51-4,-126 0 6,-51 51-6,-102-51 3,-50 51 3,-51 0-6,-51 0 4,-25 0-1,-51-25 0,0 25 4,-25 0-8,-26 0 6,26 0-4,-26 0 2,1 0 10,-26-25-8,25 25-3,26-26 11,0-24-10,50-1 2,-25 26-4,-25-26 4,-26 25 0,26 26-3,-26-25-2,1 0 6,-1 25 25,0 0-15,1 0-4,-1 0-1,1-26-8,-1 26 10,0 0-7,1 0-5,-1 0 5,0 0-4,1 0 1,-1 0 0,-25-25-2,26 25 2,-1-25 53,0-1-33,1 1-20,-1-1-2,0 1 2,1 0 14,-26-1-18,25 1 4,0 0 11,-25-1 1,0 1-4,0 0 12,0-1-20,0-25 0,-25 26 0,0 0 3,-1-26-6,1 51 4,0-25 3,-1-1-8,1 1 4,0 0 0,-26 25 0,51-26 0,-26 1 3,-24 25-6,24 0 3,-24 0 0,24-26 1,1 26-2,-26 0 2,0-25 1,1 25-2,-1 0 2,-25 0-6,-26-25 4,52 25 0,-27 0 1,1 0 2,0-26-4,-25 26-1,75 0 1,-24-25 2,-1 25-1,0 0 2,26 0-2,-26 0 1,26 0-2,-26 0-1,-25 0 2,51 0 222,-1 0-222,-75 0 0,-153 0 0,-101 0 3,76-25-4,25-1 0,51 26 1,-25-50 2,25 50-4,51-26 2,25 26 0,-25-25 0,50 25 0,-25-26 4,26 26-7,-1-25 6,26-26-7,26 51 7,-1-25-2,25 25-4,1 0 3,0 0 4,-1 0 206,-24 0-209,-103 0-4,-151 0 6,0 0-6,24 51 4,78-26 2,-27 0-7,77 26 7,-26-25-6,77-1 4,25-25-1,-26 25 2,52-25-2,-1 26 0,0-26-2,26 0 12,-1 0-8,1 0 208,-26 0-210,1 0 0,-52 0 2,-101 0 0,51 0-5,25-26 5,26 1-4,-26 25 2,51 0 3,0-25-6,25 25 3,0 0 0,0 0 0,1 0 4,24 0-8,-24-26 4,-1 26 1,0 0-1,0 0-1,1 0 2,24 0-1,-24 0 0,-1 0 2,25 0 0,1 0-6,-26 0 4,1 0 0,-1 0 0,0 0 4,26 0-7,-77 0 3,26 0 3,0 0-4,25 0 2,1 0-2,-27 0 0,27 0 3,-1 0-2,-25 0-2,25 0 1,0 26 2,1-26-2,-1 25 2,0-25 1,0 0-4,26 25 4,0-25-4,-1 0 12,1 0 21,25 26-29,-25-26-4,-1 25 4,1 26 0,-26-1-3,0 77-2,1-51 3,-1-25 3,26 0-1,-1 0-4,1 25 2,-1-76 0,26 25 0,0 0 1,0 1-4,0-1 3,0 0 0,0 26 21,0-25-20,0-1 1,0 0-6,0 1 5,0-1 1,0 0 10,0 1-6,0-1-4,0 1 28,26-26-31,-26 25 14,25-25-16,-25 25 3,26-25 0,-1 0 0,-25 26 0,51-1 3,-26 0-6,0 1 3,1-26 0,25 25 1,-1 0 1,1 1-4,0-26 2,-1 25 0,1-25 3,-25 0-6,24 0 16,-24 0-5,-1 0-9,0 0 34</inkml:trace>
    </iact:actionData>
  </iact:action>
  <iact:action type="add" startTime="101262">
    <iact:property name="dataType"/>
    <iact:actionData xml:id="d3">
      <inkml:trace xmlns:inkml="http://www.w3.org/2003/InkML" xml:id="stk3" contextRef="#ctx0" brushRef="#br0">9563 4972 0,'0'-25'52,"26"25"-13,-1-25-28,0 25-2,26 0 2,25 0-1,51 0 0,-51 0 0,0 0 0,26 0 0,-26-26 0,0 26 0,-25-25 0,25 25-1,25-25 2,1 25 3,-26 0-8,51-26 6,-51 26-4,-26 0 2,1-25 4,-25 25-6,-1 0 0,0 0 5,-25-25 166,0-1-146,-50 1-16,-1-1-6,25 26 2,-24-25-6,24 25 3,1-25 3,0 25 8,-1 0-15,1 0 16,0 0 6,50 0 104,0 0-120,26 25-2,0 0 0,-26 1-2,-25-1 2,25-25 3,1 26-6,-1-26 17,-25 25 12,-25 0-14,-1 1-11,-50-1-1,26 26-2,-1-26 2,0 0 3,0-25-4,26 26-1,0-26 2,-1 0 13,1 0-16,0 25 4,-1-25-1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848D36-CE4F-4750-9503-BB330E5B8E57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A29FA3-3D47-4E7F-9410-07B7D8C82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36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29FA3-3D47-4E7F-9410-07B7D8C828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264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E0A9-F71F-4F40-B85A-9028C0CD3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15138-43FB-4A30-8024-805DD781C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D5E02-DC50-427A-8FEB-A058FBF5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96CCD-8AC2-49AE-A48F-47551A1D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CE32A-5133-4C84-B041-FF485EBD8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9D2DA1-C8E3-4854-8B59-0D5A6F13D801}"/>
              </a:ext>
            </a:extLst>
          </p:cNvPr>
          <p:cNvSpPr/>
          <p:nvPr userDrawn="1"/>
        </p:nvSpPr>
        <p:spPr>
          <a:xfrm>
            <a:off x="9692640" y="5344160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08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9DD6-3B22-448E-A9A4-5B44DB6F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EBA07-749A-4E1E-A675-0716B5C92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03403-3ED2-4F79-B489-8D09CB7ED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A9463-6482-4465-86DF-E3C999558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FB87F-B509-4D42-B1DB-79B48D65B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2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236B-F278-4839-BE13-85D3CBB43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3437B-B3F5-44D9-937E-BC2912CBC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3A360-6908-4552-B528-CEF345C27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7E44A-FDA6-404E-86B7-FC28AEDCE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68BD3-9C66-45B9-9B39-42CA8A75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87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F3FB-EC8E-4B85-B241-74E02AA8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CF352-CFB7-4957-A124-04E86630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2D79E-8055-40D0-BEB9-8CBC1E2E8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58006-0641-48A6-B9BA-6F9CB8F1B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2114E-CEF0-4976-95E6-826BC690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09117E-D144-4645-A788-9C835E2E397C}"/>
              </a:ext>
            </a:extLst>
          </p:cNvPr>
          <p:cNvSpPr/>
          <p:nvPr userDrawn="1"/>
        </p:nvSpPr>
        <p:spPr>
          <a:xfrm>
            <a:off x="10779760" y="5682457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07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B9043-217C-4EA2-8F66-6CF3B7D67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949EE-C24C-4CC0-9EDD-9B2E4B862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71BD4-6E96-4BDA-946B-FBFDA477C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5A8DB-C598-4793-8DC2-186C45638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291C7-3317-49B3-944B-22D05951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20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36D75-75E6-4E72-BFF3-F77884A0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F82-865B-4F62-9D72-E5A2E941D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13B93-CEF1-496F-BAB3-B93451485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FBEEA-9C36-475B-933D-C15049DA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12271-56AB-4D94-A5F7-2E0EEED6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BB062-9C1D-4A9F-AF72-18CD8D8D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3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6C53-4B66-444E-8C21-292D7338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22278-D553-4F4F-ADF1-6E51AB0AE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895B6-D83D-431F-8EE7-2354B6BF6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FAB65D-008A-4C95-9C62-F9E536B3A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83CAA6-BA85-4552-83E2-990C8FA78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E75B18-015A-4890-BDA7-1C59E818B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D0C76E-6CFD-4566-B37A-54F49D69F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B0BA5C-BEC6-4FCA-94EA-872366A7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4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A739D-84CA-4545-B7E4-5317EBA4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4CA39-7F8B-4870-A782-1A6FC38C0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2BDD0-3848-47F0-8198-9370176B3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35C48-4DCC-4340-832E-F4EB2C1E3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3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47AC8-B9D3-4D88-8482-81660597D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861BAA-F094-4329-9512-8606E545D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0FDE6-7C68-40CE-856C-0EE1651B9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6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C929-556F-4A40-BA72-7B2BA1F3D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EB104-A90A-4800-9D07-0BB01FF8E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51EA7-AABE-44D7-92BB-2F3F4FEB2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4B427-058F-4C7A-929B-6DAEF2F3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B9E28-BBB8-46A8-826A-65224E45D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2CF07-881F-4EC3-AED1-542DBC8D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56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64C37-C29B-41FF-ABC5-406C2C6A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93676A-27E0-45A8-B502-E760C6099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32C911-5D3E-445C-899B-1063F5852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A96AC-6BD5-4B8E-8FF3-497107170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05D07-65FF-46CD-8E05-0FC6D111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9303A-1F8A-4E2A-B587-C76B7C57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4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EACD80-25DD-498B-8518-16ECF004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B007-A9C2-412B-BB9A-F67A5D537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CD26A-C49F-41F7-AC24-F5FFA4B47F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D1B23-F958-4E0A-893E-C68E6A3B2F92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25065-5567-47AF-889A-9579BE59F4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65AE0-822B-4353-9D25-FB1DEF9DC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9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microsoft.com/office/2011/relationships/inkAction" Target="../ink/inkAction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5" Type="http://schemas.microsoft.com/office/2011/relationships/inkAction" Target="../ink/inkAction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9.png"/><Relationship Id="rId5" Type="http://schemas.microsoft.com/office/2011/relationships/inkAction" Target="../ink/inkAction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1.png"/><Relationship Id="rId5" Type="http://schemas.microsoft.com/office/2011/relationships/inkAction" Target="../ink/inkAction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1DB10-A911-43A3-A2AF-37E3073F8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8080" y="436880"/>
            <a:ext cx="9519920" cy="3073083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b="1" dirty="0"/>
              <a:t>APACHE SPARK DEEP DIVE</a:t>
            </a:r>
            <a:br>
              <a:rPr lang="en-US" b="1" dirty="0"/>
            </a:br>
            <a:br>
              <a:rPr lang="en-US" b="1" dirty="0"/>
            </a:br>
            <a:r>
              <a:rPr lang="en-US" b="1" dirty="0">
                <a:highlight>
                  <a:srgbClr val="FF00FF"/>
                </a:highlight>
              </a:rPr>
              <a:t>---Avoid </a:t>
            </a:r>
            <a:r>
              <a:rPr lang="en-US" b="1" dirty="0" err="1">
                <a:highlight>
                  <a:srgbClr val="FF00FF"/>
                </a:highlight>
              </a:rPr>
              <a:t>GroupBy</a:t>
            </a:r>
            <a:r>
              <a:rPr lang="en-US" b="1" dirty="0">
                <a:highlight>
                  <a:srgbClr val="FF00FF"/>
                </a:highlight>
              </a:rPr>
              <a:t> in Spark---</a:t>
            </a:r>
            <a:br>
              <a:rPr lang="en-US" b="1" dirty="0"/>
            </a:br>
            <a:endParaRPr lang="en-US" sz="32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7B3630-F42F-42E1-AC9D-CC2B4953D3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FB3ACC-A67D-4E01-A20B-47183A93ED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80" y="3561080"/>
            <a:ext cx="4460240" cy="23876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8E63358-9E0B-4508-9EB2-FBA82F45E5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58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774"/>
    </mc:Choice>
    <mc:Fallback>
      <p:transition spd="slow" advTm="557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Avoid Group By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Understand it with an example of Word count- using </a:t>
            </a:r>
            <a:r>
              <a:rPr lang="en-US" dirty="0" err="1"/>
              <a:t>GroupBy</a:t>
            </a:r>
            <a:r>
              <a:rPr lang="en-US" dirty="0"/>
              <a:t> and </a:t>
            </a:r>
            <a:r>
              <a:rPr lang="en-US" dirty="0" err="1"/>
              <a:t>ReduceBy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b="1" dirty="0">
                <a:highlight>
                  <a:srgbClr val="00FF00"/>
                </a:highlight>
              </a:rPr>
              <a:t>Using </a:t>
            </a:r>
            <a:r>
              <a:rPr lang="en-US" sz="2000" b="1" dirty="0" err="1">
                <a:highlight>
                  <a:srgbClr val="00FF00"/>
                </a:highlight>
              </a:rPr>
              <a:t>ReduceBy</a:t>
            </a:r>
            <a:endParaRPr lang="en-US" sz="2000" b="1" dirty="0">
              <a:highlight>
                <a:srgbClr val="00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129276-E6CD-491C-B304-A820275A3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110778"/>
            <a:ext cx="8096250" cy="25622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C6D4F5-81C7-4B0C-9AF6-DEC9003AF6EC}"/>
              </a:ext>
            </a:extLst>
          </p:cNvPr>
          <p:cNvSpPr/>
          <p:nvPr/>
        </p:nvSpPr>
        <p:spPr>
          <a:xfrm>
            <a:off x="1080655" y="4313382"/>
            <a:ext cx="5449454" cy="157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6726607-2578-4301-82AE-A6C1820A83A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59560" y="3077640"/>
              <a:ext cx="5324760" cy="27399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6726607-2578-4301-82AE-A6C1820A83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50200" y="3068280"/>
                <a:ext cx="5343480" cy="27586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A5129F3-21EF-4D5B-923B-84B3789C9E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48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879"/>
    </mc:Choice>
    <mc:Fallback>
      <p:transition spd="slow" advTm="1068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Avoid </a:t>
            </a:r>
            <a:r>
              <a:rPr lang="en-US" sz="2800" b="1" dirty="0" err="1"/>
              <a:t>GroupBy</a:t>
            </a:r>
            <a:endParaRPr 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highlight>
                  <a:srgbClr val="00FF00"/>
                </a:highlight>
              </a:rPr>
              <a:t>Using </a:t>
            </a:r>
            <a:r>
              <a:rPr lang="en-US" sz="2000" b="1" dirty="0" err="1">
                <a:highlight>
                  <a:srgbClr val="00FF00"/>
                </a:highlight>
              </a:rPr>
              <a:t>GroupBy</a:t>
            </a:r>
            <a:endParaRPr lang="en-US" sz="2000" b="1" dirty="0">
              <a:highlight>
                <a:srgbClr val="00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E974B6-8AE3-41E4-AC4B-0400C53B3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833562"/>
            <a:ext cx="8086725" cy="25812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978608-E593-4A45-B44C-60304D89CFEF}"/>
              </a:ext>
            </a:extLst>
          </p:cNvPr>
          <p:cNvSpPr/>
          <p:nvPr/>
        </p:nvSpPr>
        <p:spPr>
          <a:xfrm>
            <a:off x="951345" y="4147273"/>
            <a:ext cx="5652655" cy="2215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0E5F711-1EF8-4FC3-B49E-0ABFF2609D9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51000" y="1169280"/>
              <a:ext cx="4731120" cy="19634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0E5F711-1EF8-4FC3-B49E-0ABFF2609D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41640" y="1159920"/>
                <a:ext cx="4749840" cy="198216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FD9123D-EABA-455F-9672-B87A1B0022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72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809"/>
    </mc:Choice>
    <mc:Fallback>
      <p:transition spd="slow" advTm="448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Avoid </a:t>
            </a:r>
            <a:r>
              <a:rPr lang="en-US" sz="2800" b="1" dirty="0" err="1"/>
              <a:t>GroupBy</a:t>
            </a:r>
            <a:endParaRPr 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Now, Lets understand how </a:t>
            </a:r>
            <a:r>
              <a:rPr lang="en-US" sz="1800" dirty="0" err="1"/>
              <a:t>reduceByKey</a:t>
            </a:r>
            <a:r>
              <a:rPr lang="en-US" sz="1800" dirty="0"/>
              <a:t> works , pairs on the same machine with the same key are combined (</a:t>
            </a:r>
            <a:r>
              <a:rPr lang="en-US" sz="1800" dirty="0">
                <a:highlight>
                  <a:srgbClr val="00FF00"/>
                </a:highlight>
              </a:rPr>
              <a:t>by using the </a:t>
            </a:r>
            <a:r>
              <a:rPr lang="en-US" sz="1800" dirty="0" err="1">
                <a:highlight>
                  <a:srgbClr val="00FF00"/>
                </a:highlight>
              </a:rPr>
              <a:t>lamdba</a:t>
            </a:r>
            <a:r>
              <a:rPr lang="en-US" sz="1800" dirty="0">
                <a:highlight>
                  <a:srgbClr val="00FF00"/>
                </a:highlight>
              </a:rPr>
              <a:t> function passed into </a:t>
            </a:r>
            <a:r>
              <a:rPr lang="en-US" sz="1800" dirty="0" err="1">
                <a:highlight>
                  <a:srgbClr val="00FF00"/>
                </a:highlight>
              </a:rPr>
              <a:t>reduceByKey</a:t>
            </a:r>
            <a:r>
              <a:rPr lang="en-US" sz="1800" dirty="0"/>
              <a:t>) before the data is shuffled. Then the </a:t>
            </a:r>
            <a:r>
              <a:rPr lang="en-US" sz="1800" dirty="0" err="1"/>
              <a:t>lamdba</a:t>
            </a:r>
            <a:r>
              <a:rPr lang="en-US" sz="1800" dirty="0"/>
              <a:t> function is called again to reduce all the values from each partition to produce one final result.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C18C1-4603-47E1-ACAC-8364E87B4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892" y="2243138"/>
            <a:ext cx="6553200" cy="39338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9324192-6D13-48B1-B11B-907DD088E43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71560" y="2602800"/>
              <a:ext cx="5251680" cy="33242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9324192-6D13-48B1-B11B-907DD088E4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62200" y="2593440"/>
                <a:ext cx="5270400" cy="33429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C869BB0-C84F-4D61-BA17-703E2DEA43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21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763"/>
    </mc:Choice>
    <mc:Fallback>
      <p:transition spd="slow" advTm="1207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10"/>
            <a:ext cx="10515600" cy="6047654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sz="1800" dirty="0">
                <a:highlight>
                  <a:srgbClr val="00FF00"/>
                </a:highlight>
              </a:rPr>
              <a:t>All the key-value pairs are shuffled around</a:t>
            </a:r>
            <a:r>
              <a:rPr lang="en-US" sz="1800" dirty="0"/>
              <a:t>, unnecessary data to being transferred over the network</a:t>
            </a:r>
          </a:p>
          <a:p>
            <a:pPr marL="514350" indent="-514350">
              <a:buAutoNum type="arabicPeriod"/>
            </a:pPr>
            <a:r>
              <a:rPr lang="en-US" sz="1800" dirty="0"/>
              <a:t>To determine which node to shuffle a pair to, Spark calls a </a:t>
            </a:r>
            <a:r>
              <a:rPr lang="en-US" sz="1800" dirty="0">
                <a:highlight>
                  <a:srgbClr val="00FF00"/>
                </a:highlight>
              </a:rPr>
              <a:t>partitioning function </a:t>
            </a:r>
            <a:r>
              <a:rPr lang="en-US" sz="1800" dirty="0"/>
              <a:t>on the key of the pair, which is expensive.</a:t>
            </a:r>
          </a:p>
          <a:p>
            <a:pPr marL="514350" indent="-514350">
              <a:buAutoNum type="arabicPeriod"/>
            </a:pPr>
            <a:r>
              <a:rPr lang="en-US" sz="1800" dirty="0"/>
              <a:t>In case of data spills to disk, data during shuffle not fitting into the executor memory, </a:t>
            </a:r>
            <a:r>
              <a:rPr lang="en-US" sz="1800" dirty="0" err="1"/>
              <a:t>groupBy</a:t>
            </a:r>
            <a:r>
              <a:rPr lang="en-US" sz="1800" dirty="0"/>
              <a:t> function flushes out the data to disk </a:t>
            </a:r>
            <a:r>
              <a:rPr lang="en-US" sz="1800" dirty="0">
                <a:highlight>
                  <a:srgbClr val="00FF00"/>
                </a:highlight>
              </a:rPr>
              <a:t>one key at a time</a:t>
            </a:r>
            <a:r>
              <a:rPr lang="en-US" sz="1800" dirty="0"/>
              <a:t>, that’s the problem, makes the whole thing extremely slow. </a:t>
            </a:r>
          </a:p>
          <a:p>
            <a:pPr marL="514350" indent="-514350">
              <a:buAutoNum type="arabicPeriod"/>
            </a:pPr>
            <a:r>
              <a:rPr lang="en-US" sz="1800" dirty="0"/>
              <a:t>Also, if a single key has more/huge key-value pairs than cannot fit in memory, an </a:t>
            </a:r>
            <a:r>
              <a:rPr lang="en-US" sz="1800" dirty="0">
                <a:highlight>
                  <a:srgbClr val="00FF00"/>
                </a:highlight>
              </a:rPr>
              <a:t>out of memory exception occurs.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45E060-3C29-42AF-8C57-78A67B6A7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8201" y="2552123"/>
            <a:ext cx="6553200" cy="40195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BA3321-85D3-44D4-B91B-DB835571491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69160" y="1278720"/>
              <a:ext cx="4913640" cy="4237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BA3321-85D3-44D4-B91B-DB83557149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59800" y="1269360"/>
                <a:ext cx="4932360" cy="42562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88981A0-060C-4521-A1DA-013BA286DB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94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925"/>
    </mc:Choice>
    <mc:Fallback>
      <p:transition spd="slow" advTm="1519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Avoid </a:t>
            </a:r>
            <a:r>
              <a:rPr lang="en-US" sz="2800" b="1" dirty="0" err="1"/>
              <a:t>GroupBy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			</a:t>
            </a:r>
          </a:p>
          <a:p>
            <a:pPr marL="0" indent="0">
              <a:buNone/>
            </a:pPr>
            <a:r>
              <a:rPr lang="en-US" dirty="0"/>
              <a:t>	                     Thanks and do subscribe to my channel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780707F-567C-4160-8EB1-ADF218062E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36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306"/>
    </mc:Choice>
    <mc:Fallback>
      <p:transition spd="slow" advTm="363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10803</TotalTime>
  <Words>223</Words>
  <Application>Microsoft Office PowerPoint</Application>
  <PresentationFormat>Widescreen</PresentationFormat>
  <Paragraphs>21</Paragraphs>
  <Slides>6</Slides>
  <Notes>1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 APACHE SPARK DEEP DIVE  ---Avoid GroupBy in Spark--- </vt:lpstr>
      <vt:lpstr>Avoid Group By</vt:lpstr>
      <vt:lpstr>Avoid GroupBy</vt:lpstr>
      <vt:lpstr>Avoid GroupBy</vt:lpstr>
      <vt:lpstr>PowerPoint Presentation</vt:lpstr>
      <vt:lpstr>Avoid GroupBy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AVRO Internals</dc:title>
  <dc:creator>Viresh Kumar</dc:creator>
  <cp:lastModifiedBy>Viresh Kumar</cp:lastModifiedBy>
  <cp:revision>296</cp:revision>
  <dcterms:created xsi:type="dcterms:W3CDTF">2018-12-28T03:34:44Z</dcterms:created>
  <dcterms:modified xsi:type="dcterms:W3CDTF">2020-03-11T11:33:10Z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virkumar@microsoft.com</vt:lpwstr>
  </property>
  <property fmtid="{D5CDD505-2E9C-101B-9397-08002B2CF9AE}" pid="5" name="MSIP_Label_f42aa342-8706-4288-bd11-ebb85995028c_SetDate">
    <vt:lpwstr>2018-12-28T03:35:17.5833276Z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